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2" r:id="rId2"/>
    <p:sldId id="256" r:id="rId3"/>
    <p:sldId id="257" r:id="rId4"/>
    <p:sldId id="258" r:id="rId5"/>
    <p:sldId id="260" r:id="rId6"/>
    <p:sldId id="261" r:id="rId7"/>
    <p:sldId id="265" r:id="rId8"/>
    <p:sldId id="266" r:id="rId9"/>
    <p:sldId id="267" r:id="rId10"/>
    <p:sldId id="263" r:id="rId11"/>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53" d="100"/>
          <a:sy n="53" d="100"/>
        </p:scale>
        <p:origin x="378" y="498"/>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5" d="100"/>
          <a:sy n="85"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372FDD7E-EBAE-48B5-BAC3-813390DFEA40}" type="datetime1">
              <a:rPr lang="tr-TR" smtClean="0"/>
              <a:t>6.1.2023</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98ED8CD-4E4C-49AC-BDC6-2963BA49E54F}" type="slidenum">
              <a:rPr lang="tr-TR" smtClean="0"/>
              <a:t>‹#›</a:t>
            </a:fld>
            <a:endParaRPr lang="tr-T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DDDFEA5B-1183-4EF3-B6A5-DC9E52B66D30}" type="datetime1">
              <a:rPr lang="tr-TR" noProof="0" smtClean="0"/>
              <a:t>6.1.2023</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FB91549-43BF-425A-AF25-75262019208C}" type="slidenum">
              <a:rPr lang="tr-TR" noProof="0" smtClean="0"/>
              <a:t>‹#›</a:t>
            </a:fld>
            <a:endParaRPr lang="tr-TR" noProof="0"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a:t>
            </a:fld>
            <a:endParaRPr lang="tr-TR" dirty="0"/>
          </a:p>
        </p:txBody>
      </p:sp>
    </p:spTree>
    <p:extLst>
      <p:ext uri="{BB962C8B-B14F-4D97-AF65-F5344CB8AC3E}">
        <p14:creationId xmlns:p14="http://schemas.microsoft.com/office/powerpoint/2010/main" val="88854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10</a:t>
            </a:fld>
            <a:endParaRPr lang="tr-TR" dirty="0"/>
          </a:p>
        </p:txBody>
      </p:sp>
    </p:spTree>
    <p:extLst>
      <p:ext uri="{BB962C8B-B14F-4D97-AF65-F5344CB8AC3E}">
        <p14:creationId xmlns:p14="http://schemas.microsoft.com/office/powerpoint/2010/main" val="97909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a:t>
            </a:fld>
            <a:endParaRPr lang="tr-TR" dirty="0"/>
          </a:p>
        </p:txBody>
      </p:sp>
    </p:spTree>
    <p:extLst>
      <p:ext uri="{BB962C8B-B14F-4D97-AF65-F5344CB8AC3E}">
        <p14:creationId xmlns:p14="http://schemas.microsoft.com/office/powerpoint/2010/main" val="35317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a:t>
            </a:fld>
            <a:endParaRPr lang="tr-TR" dirty="0"/>
          </a:p>
        </p:txBody>
      </p:sp>
    </p:spTree>
    <p:extLst>
      <p:ext uri="{BB962C8B-B14F-4D97-AF65-F5344CB8AC3E}">
        <p14:creationId xmlns:p14="http://schemas.microsoft.com/office/powerpoint/2010/main" val="375675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a:t>
            </a:fld>
            <a:endParaRPr lang="tr-TR" dirty="0"/>
          </a:p>
        </p:txBody>
      </p:sp>
    </p:spTree>
    <p:extLst>
      <p:ext uri="{BB962C8B-B14F-4D97-AF65-F5344CB8AC3E}">
        <p14:creationId xmlns:p14="http://schemas.microsoft.com/office/powerpoint/2010/main" val="289149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a:t>
            </a:fld>
            <a:endParaRPr lang="tr-TR" dirty="0"/>
          </a:p>
        </p:txBody>
      </p:sp>
    </p:spTree>
    <p:extLst>
      <p:ext uri="{BB962C8B-B14F-4D97-AF65-F5344CB8AC3E}">
        <p14:creationId xmlns:p14="http://schemas.microsoft.com/office/powerpoint/2010/main" val="31797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a:t>
            </a:fld>
            <a:endParaRPr lang="tr-TR" dirty="0"/>
          </a:p>
        </p:txBody>
      </p:sp>
    </p:spTree>
    <p:extLst>
      <p:ext uri="{BB962C8B-B14F-4D97-AF65-F5344CB8AC3E}">
        <p14:creationId xmlns:p14="http://schemas.microsoft.com/office/powerpoint/2010/main" val="179280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7</a:t>
            </a:fld>
            <a:endParaRPr lang="tr-TR" dirty="0"/>
          </a:p>
        </p:txBody>
      </p:sp>
    </p:spTree>
    <p:extLst>
      <p:ext uri="{BB962C8B-B14F-4D97-AF65-F5344CB8AC3E}">
        <p14:creationId xmlns:p14="http://schemas.microsoft.com/office/powerpoint/2010/main" val="233264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8</a:t>
            </a:fld>
            <a:endParaRPr lang="tr-TR" dirty="0"/>
          </a:p>
        </p:txBody>
      </p:sp>
    </p:spTree>
    <p:extLst>
      <p:ext uri="{BB962C8B-B14F-4D97-AF65-F5344CB8AC3E}">
        <p14:creationId xmlns:p14="http://schemas.microsoft.com/office/powerpoint/2010/main" val="61911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9</a:t>
            </a:fld>
            <a:endParaRPr lang="tr-TR" dirty="0"/>
          </a:p>
        </p:txBody>
      </p:sp>
    </p:spTree>
    <p:extLst>
      <p:ext uri="{BB962C8B-B14F-4D97-AF65-F5344CB8AC3E}">
        <p14:creationId xmlns:p14="http://schemas.microsoft.com/office/powerpoint/2010/main" val="2791302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4" name="Grup 3"/>
          <p:cNvGrpSpPr/>
          <p:nvPr/>
        </p:nvGrpSpPr>
        <p:grpSpPr>
          <a:xfrm>
            <a:off x="31542" y="-1"/>
            <a:ext cx="12190413" cy="6858001"/>
            <a:chOff x="-1588" y="0"/>
            <a:chExt cx="12190413" cy="6858001"/>
          </a:xfrm>
        </p:grpSpPr>
        <p:sp>
          <p:nvSpPr>
            <p:cNvPr id="11" name="Dikdörtgen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tr-TR" noProof="0"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2" name="Başlık 1"/>
          <p:cNvSpPr>
            <a:spLocks noGrp="1"/>
          </p:cNvSpPr>
          <p:nvPr>
            <p:ph type="ctrTitle"/>
          </p:nvPr>
        </p:nvSpPr>
        <p:spPr>
          <a:xfrm>
            <a:off x="608013" y="609600"/>
            <a:ext cx="3962400" cy="4724399"/>
          </a:xfrm>
        </p:spPr>
        <p:txBody>
          <a:bodyPr rtlCol="0">
            <a:normAutofit/>
          </a:bodyPr>
          <a:lstStyle>
            <a:lvl1pPr>
              <a:defRPr sz="4800"/>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608013" y="5410200"/>
            <a:ext cx="3962400" cy="7620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smtClean="0"/>
              <a:t>Asıl alt başlık stilini düzenlemek için tıklayın</a:t>
            </a:r>
            <a:endParaRPr lang="tr-TR" noProof="0" dirty="0"/>
          </a:p>
        </p:txBody>
      </p:sp>
      <p:sp>
        <p:nvSpPr>
          <p:cNvPr id="8" name="Tarih Yer Tutucusu 7"/>
          <p:cNvSpPr>
            <a:spLocks noGrp="1"/>
          </p:cNvSpPr>
          <p:nvPr>
            <p:ph type="dt" sz="half" idx="10"/>
          </p:nvPr>
        </p:nvSpPr>
        <p:spPr/>
        <p:txBody>
          <a:bodyPr rtlCol="0"/>
          <a:lstStyle>
            <a:lvl1pPr>
              <a:defRPr>
                <a:solidFill>
                  <a:schemeClr val="tx1"/>
                </a:solidFill>
              </a:defRPr>
            </a:lvl1pPr>
          </a:lstStyle>
          <a:p>
            <a:pPr rtl="0"/>
            <a:fld id="{32BF8185-2B62-42E8-8118-673F893A3F84}" type="datetime1">
              <a:rPr lang="tr-TR" noProof="0" smtClean="0"/>
              <a:t>6.1.2023</a:t>
            </a:fld>
            <a:endParaRPr lang="tr-TR" noProof="0" dirty="0"/>
          </a:p>
        </p:txBody>
      </p:sp>
      <p:sp>
        <p:nvSpPr>
          <p:cNvPr id="9" name="Alt Bilgi Yer Tutucusu 8"/>
          <p:cNvSpPr>
            <a:spLocks noGrp="1"/>
          </p:cNvSpPr>
          <p:nvPr>
            <p:ph type="ftr" sz="quarter" idx="11"/>
          </p:nvPr>
        </p:nvSpPr>
        <p:spPr bwMode="ltGray"/>
        <p:txBody>
          <a:bodyPr rtlCol="0"/>
          <a:lstStyle>
            <a:lvl1pPr>
              <a:defRPr>
                <a:solidFill>
                  <a:schemeClr val="bg1"/>
                </a:solidFill>
              </a:defRPr>
            </a:lvl1pPr>
          </a:lstStyle>
          <a:p>
            <a:pPr rtl="0"/>
            <a:r>
              <a:rPr lang="tr-TR" noProof="0" dirty="0" smtClean="0"/>
              <a:t>Alt bilgi ekleme</a:t>
            </a:r>
            <a:endParaRPr lang="tr-TR" noProof="0" dirty="0"/>
          </a:p>
        </p:txBody>
      </p:sp>
      <p:sp>
        <p:nvSpPr>
          <p:cNvPr id="10" name="Slayt Numarası Yer Tutucusu 9"/>
          <p:cNvSpPr>
            <a:spLocks noGrp="1"/>
          </p:cNvSpPr>
          <p:nvPr>
            <p:ph type="sldNum" sz="quarter" idx="12"/>
          </p:nvPr>
        </p:nvSpPr>
        <p:spPr bwMode="ltGray"/>
        <p:txBody>
          <a:bodyPr rtlCol="0"/>
          <a:lstStyle>
            <a:lvl1pPr>
              <a:defRPr>
                <a:solidFill>
                  <a:schemeClr val="bg1"/>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hasCustomPrompt="1"/>
          </p:nvPr>
        </p:nvSpPr>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10"/>
          </p:nvPr>
        </p:nvSpPr>
        <p:spPr/>
        <p:txBody>
          <a:bodyPr rtlCol="0"/>
          <a:lstStyle/>
          <a:p>
            <a:pPr rtl="0"/>
            <a:fld id="{41AD7544-9C0C-4951-B882-E0BA614B834E}" type="datetime1">
              <a:rPr lang="tr-TR" noProof="0" smtClean="0"/>
              <a:t>6.1.2023</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285412" y="685800"/>
            <a:ext cx="1295401" cy="5486400"/>
          </a:xfrm>
        </p:spPr>
        <p:txBody>
          <a:bodyPr vert="eaVert"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hasCustomPrompt="1"/>
          </p:nvPr>
        </p:nvSpPr>
        <p:spPr>
          <a:xfrm>
            <a:off x="608012" y="685800"/>
            <a:ext cx="9474253" cy="5486400"/>
          </a:xfrm>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10"/>
          </p:nvPr>
        </p:nvSpPr>
        <p:spPr/>
        <p:txBody>
          <a:bodyPr rtlCol="0"/>
          <a:lstStyle/>
          <a:p>
            <a:pPr rtl="0"/>
            <a:fld id="{7CCFFE48-B1F7-4723-B546-925A6DB7D2CB}" type="datetime1">
              <a:rPr lang="tr-TR" noProof="0" smtClean="0"/>
              <a:t>6.1.2023</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7" name="İçerik Yer Tutucusu 2"/>
          <p:cNvSpPr>
            <a:spLocks noGrp="1"/>
          </p:cNvSpPr>
          <p:nvPr>
            <p:ph idx="13" hasCustomPrompt="1"/>
          </p:nvPr>
        </p:nvSpPr>
        <p:spPr>
          <a:xfrm>
            <a:off x="1293812" y="685801"/>
            <a:ext cx="10287000" cy="4190999"/>
          </a:xfrm>
        </p:spPr>
        <p:txBody>
          <a:bodyPr rtlCol="0"/>
          <a:lstStyle>
            <a:lvl1pPr>
              <a:defRPr/>
            </a:lvl1pPr>
            <a:lvl2pPr>
              <a:defRPr/>
            </a:lvl2pPr>
            <a:lvl3pPr>
              <a:defRPr/>
            </a:lvl3pPr>
            <a:lvl4pPr>
              <a:defRPr/>
            </a:lvl4pPr>
            <a:lvl5pPr>
              <a:defRPr/>
            </a:lvl5pPr>
            <a:lvl6pPr>
              <a:defRPr/>
            </a:lvl6pPr>
            <a:lvl7pPr>
              <a:defRPr/>
            </a:lvl7pPr>
            <a:lvl8pPr>
              <a:defRPr/>
            </a:lvl8pPr>
            <a:lvl9pPr>
              <a:defRPr/>
            </a:lvl9p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10"/>
          </p:nvPr>
        </p:nvSpPr>
        <p:spPr/>
        <p:txBody>
          <a:bodyPr rtlCol="0"/>
          <a:lstStyle/>
          <a:p>
            <a:pPr rtl="0"/>
            <a:fld id="{D3D4D3E1-607F-4D69-824E-CF61F188897F}" type="datetime1">
              <a:rPr lang="tr-TR" noProof="0" smtClean="0"/>
              <a:t>6.1.2023</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08013" y="2514600"/>
            <a:ext cx="8229599" cy="2819400"/>
          </a:xfrm>
        </p:spPr>
        <p:txBody>
          <a:bodyPr rtlCol="0" anchor="b">
            <a:normAutofit/>
          </a:bodyPr>
          <a:lstStyle>
            <a:lvl1pPr algn="l">
              <a:defRPr sz="4800" b="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606425" y="5410200"/>
            <a:ext cx="8231187" cy="762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smtClean="0"/>
              <a:t>Asıl metin stillerini düzenle</a:t>
            </a:r>
          </a:p>
        </p:txBody>
      </p:sp>
      <p:sp>
        <p:nvSpPr>
          <p:cNvPr id="7" name="Tarih Yer Tutucusu 6"/>
          <p:cNvSpPr>
            <a:spLocks noGrp="1"/>
          </p:cNvSpPr>
          <p:nvPr>
            <p:ph type="dt" sz="half" idx="10"/>
          </p:nvPr>
        </p:nvSpPr>
        <p:spPr/>
        <p:txBody>
          <a:bodyPr rtlCol="0"/>
          <a:lstStyle/>
          <a:p>
            <a:pPr rtl="0"/>
            <a:fld id="{DD8935EC-89DF-4965-9F24-D476D94EDE4C}" type="datetime1">
              <a:rPr lang="tr-TR" noProof="0" smtClean="0"/>
              <a:t>6.1.2023</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hasCustomPrompt="1"/>
          </p:nvPr>
        </p:nvSpPr>
        <p:spPr>
          <a:xfrm>
            <a:off x="1293813" y="685800"/>
            <a:ext cx="5029200"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İçerik Yer Tutucusu 3"/>
          <p:cNvSpPr>
            <a:spLocks noGrp="1"/>
          </p:cNvSpPr>
          <p:nvPr>
            <p:ph sz="half" idx="2" hasCustomPrompt="1"/>
          </p:nvPr>
        </p:nvSpPr>
        <p:spPr>
          <a:xfrm>
            <a:off x="6551614" y="685800"/>
            <a:ext cx="5029199"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5" name="Tarih Yer Tutucusu 4"/>
          <p:cNvSpPr>
            <a:spLocks noGrp="1"/>
          </p:cNvSpPr>
          <p:nvPr>
            <p:ph type="dt" sz="half" idx="10"/>
          </p:nvPr>
        </p:nvSpPr>
        <p:spPr/>
        <p:txBody>
          <a:bodyPr rtlCol="0"/>
          <a:lstStyle/>
          <a:p>
            <a:pPr rtl="0"/>
            <a:fld id="{E76BCB2F-AB6F-499C-951A-27FF9D6D8866}" type="datetime1">
              <a:rPr lang="tr-TR" noProof="0" smtClean="0"/>
              <a:t>6.1.2023</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441" y="5105400"/>
            <a:ext cx="10971372" cy="1066800"/>
          </a:xfrm>
        </p:spPr>
        <p:txBody>
          <a:bodyPr rtlCol="0"/>
          <a:lstStyle>
            <a:lvl1pPr>
              <a:defRPr/>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293664"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4" name="İçerik Yer Tutucusu 3"/>
          <p:cNvSpPr>
            <a:spLocks noGrp="1"/>
          </p:cNvSpPr>
          <p:nvPr>
            <p:ph sz="half" idx="2" hasCustomPrompt="1"/>
          </p:nvPr>
        </p:nvSpPr>
        <p:spPr>
          <a:xfrm>
            <a:off x="1293664"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5" name="Metin Yer Tutucusu 4"/>
          <p:cNvSpPr>
            <a:spLocks noGrp="1"/>
          </p:cNvSpPr>
          <p:nvPr>
            <p:ph type="body" sz="quarter" idx="3"/>
          </p:nvPr>
        </p:nvSpPr>
        <p:spPr>
          <a:xfrm>
            <a:off x="6551613"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6" name="İçerik Yer Tutucusu 5"/>
          <p:cNvSpPr>
            <a:spLocks noGrp="1"/>
          </p:cNvSpPr>
          <p:nvPr>
            <p:ph sz="quarter" idx="4" hasCustomPrompt="1"/>
          </p:nvPr>
        </p:nvSpPr>
        <p:spPr>
          <a:xfrm>
            <a:off x="6550025"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7" name="Tarih Yer Tutucusu 6"/>
          <p:cNvSpPr>
            <a:spLocks noGrp="1"/>
          </p:cNvSpPr>
          <p:nvPr>
            <p:ph type="dt" sz="half" idx="10"/>
          </p:nvPr>
        </p:nvSpPr>
        <p:spPr/>
        <p:txBody>
          <a:bodyPr rtlCol="0"/>
          <a:lstStyle/>
          <a:p>
            <a:pPr rtl="0"/>
            <a:fld id="{24AA6FAA-A316-4EAD-926F-80A179C9A81D}" type="datetime1">
              <a:rPr lang="tr-TR" noProof="0" smtClean="0"/>
              <a:t>6.1.2023</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B0B4A84C-946C-412A-9754-CF31EBA94D12}" type="datetime1">
              <a:rPr lang="tr-TR" noProof="0" smtClean="0"/>
              <a:t>6.1.2023</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Slayt Numarası Yer Tutucusu 4"/>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F5A10CBA-B6E6-4994-979C-F115DF4E75CB}" type="datetime1">
              <a:rPr lang="tr-TR" noProof="0" smtClean="0"/>
              <a:t>6.1.2023</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Slayt Numarası Yer Tutucusu 3"/>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648200"/>
          </a:xfrm>
        </p:spPr>
        <p:txBody>
          <a:bodyPr rtlCol="0" anchor="b">
            <a:noAutofit/>
          </a:bodyPr>
          <a:lstStyle>
            <a:lvl1pPr algn="l">
              <a:defRPr sz="3600" b="0"/>
            </a:lvl1pPr>
          </a:lstStyle>
          <a:p>
            <a:pPr rtl="0"/>
            <a:r>
              <a:rPr lang="tr-TR" noProof="0" smtClean="0"/>
              <a:t>Asıl başlık stili için tıklatın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3" name="İçerik Yer Tutucusu 2"/>
          <p:cNvSpPr>
            <a:spLocks noGrp="1"/>
          </p:cNvSpPr>
          <p:nvPr>
            <p:ph idx="1" hasCustomPrompt="1"/>
          </p:nvPr>
        </p:nvSpPr>
        <p:spPr>
          <a:xfrm>
            <a:off x="4875212" y="685800"/>
            <a:ext cx="6704171" cy="5486400"/>
          </a:xfrm>
        </p:spPr>
        <p:txBody>
          <a:bodyPr rtlCol="0">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5" name="Tarih Yer Tutucusu 4"/>
          <p:cNvSpPr>
            <a:spLocks noGrp="1"/>
          </p:cNvSpPr>
          <p:nvPr>
            <p:ph type="dt" sz="half" idx="10"/>
          </p:nvPr>
        </p:nvSpPr>
        <p:spPr/>
        <p:txBody>
          <a:bodyPr rtlCol="0"/>
          <a:lstStyle/>
          <a:p>
            <a:pPr rtl="0"/>
            <a:fld id="{19F5528E-BFBE-4EEE-81A1-56CCF3383408}" type="datetime1">
              <a:rPr lang="tr-TR" noProof="0" smtClean="0"/>
              <a:t>6.1.2023</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648200"/>
          </a:xfrm>
        </p:spPr>
        <p:txBody>
          <a:bodyPr rtlCol="0" anchor="b">
            <a:normAutofit/>
          </a:bodyPr>
          <a:lstStyle>
            <a:lvl1pPr algn="l">
              <a:defRPr sz="3600" b="0"/>
            </a:lvl1pPr>
          </a:lstStyle>
          <a:p>
            <a:pPr rtl="0"/>
            <a:r>
              <a:rPr lang="tr-TR" noProof="0" smtClean="0"/>
              <a:t>Asıl başlık stili için tıklatın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3" name="Resim Yer Tutucusu 2" descr="Resim eklemek için boş yer tutucu. Yer tutucuya tıklayın ve eklemek istediğiniz resmi seçin"/>
          <p:cNvSpPr>
            <a:spLocks noGrp="1"/>
          </p:cNvSpPr>
          <p:nvPr>
            <p:ph type="pic" idx="1"/>
          </p:nvPr>
        </p:nvSpPr>
        <p:spPr>
          <a:xfrm>
            <a:off x="4875213" y="685800"/>
            <a:ext cx="6705600" cy="5486400"/>
          </a:xfrm>
          <a:ln w="63500">
            <a:solidFill>
              <a:schemeClr val="bg1"/>
            </a:solidFill>
            <a:miter lim="800000"/>
          </a:ln>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5" name="Tarih Yer Tutucusu 4"/>
          <p:cNvSpPr>
            <a:spLocks noGrp="1"/>
          </p:cNvSpPr>
          <p:nvPr>
            <p:ph type="dt" sz="half" idx="10"/>
          </p:nvPr>
        </p:nvSpPr>
        <p:spPr/>
        <p:txBody>
          <a:bodyPr rtlCol="0"/>
          <a:lstStyle/>
          <a:p>
            <a:pPr rtl="0"/>
            <a:fld id="{F0FD3CF7-FEFA-4B2C-8A02-67013FF44D36}" type="datetime1">
              <a:rPr lang="tr-TR" noProof="0" smtClean="0"/>
              <a:t>6.1.2023</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Dikdörtgen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tr-TR" noProof="0" dirty="0"/>
          </a:p>
        </p:txBody>
      </p:sp>
      <p:sp>
        <p:nvSpPr>
          <p:cNvPr id="3" name="Metin Yer Tutucusu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2" name="Başlık Yer Tutucusu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pPr rtl="0"/>
            <a:r>
              <a:rPr lang="tr-TR" noProof="0" dirty="0" smtClean="0"/>
              <a:t>Asıl başlık stilini düzenlemek için tıklayın</a:t>
            </a:r>
            <a:endParaRPr lang="tr-TR" noProof="0" dirty="0"/>
          </a:p>
        </p:txBody>
      </p:sp>
      <p:sp>
        <p:nvSpPr>
          <p:cNvPr id="4" name="Tarih Yer Tutucusu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solidFill>
              </a:defRPr>
            </a:lvl1pPr>
          </a:lstStyle>
          <a:p>
            <a:pPr rtl="0"/>
            <a:fld id="{B16370B0-4355-400F-BCAD-9979D1B98370}" type="datetime1">
              <a:rPr lang="tr-TR" noProof="0" smtClean="0"/>
              <a:t>6.1.2023</a:t>
            </a:fld>
            <a:endParaRPr lang="tr-TR" noProof="0" dirty="0"/>
          </a:p>
        </p:txBody>
      </p:sp>
      <p:sp>
        <p:nvSpPr>
          <p:cNvPr id="5" name="Alt Bilgi Yer Tutucusu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solidFill>
              </a:defRPr>
            </a:lvl1pPr>
          </a:lstStyle>
          <a:p>
            <a:pPr rtl="0"/>
            <a:r>
              <a:rPr lang="tr-TR" noProof="0" dirty="0" smtClean="0"/>
              <a:t>Alt bilgi ekleme</a:t>
            </a:r>
            <a:endParaRPr lang="tr-TR" noProof="0" dirty="0"/>
          </a:p>
        </p:txBody>
      </p:sp>
      <p:sp>
        <p:nvSpPr>
          <p:cNvPr id="6" name="Slayt Numarası Yer Tutucusu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6632"/>
            <a:ext cx="4006181" cy="6741368"/>
          </a:xfrm>
          <a:prstGeom prst="rect">
            <a:avLst/>
          </a:prstGeom>
        </p:spPr>
      </p:pic>
      <p:sp>
        <p:nvSpPr>
          <p:cNvPr id="2" name="Metin kutusu 1"/>
          <p:cNvSpPr txBox="1"/>
          <p:nvPr/>
        </p:nvSpPr>
        <p:spPr>
          <a:xfrm>
            <a:off x="189756" y="809660"/>
            <a:ext cx="7776864" cy="5355312"/>
          </a:xfrm>
          <a:prstGeom prst="rect">
            <a:avLst/>
          </a:prstGeom>
          <a:noFill/>
          <a:ln>
            <a:solidFill>
              <a:schemeClr val="bg2"/>
            </a:solidFill>
          </a:ln>
        </p:spPr>
        <p:txBody>
          <a:bodyPr wrap="square" rtlCol="0" anchor="ctr" anchorCtr="1">
            <a:spAutoFit/>
          </a:bodyPr>
          <a:lstStyle/>
          <a:p>
            <a:r>
              <a:rPr lang="tr-TR" b="1" dirty="0"/>
              <a:t>Kapı Ölçüsü Nasıl Alınır?</a:t>
            </a:r>
            <a:endParaRPr lang="tr-TR" dirty="0"/>
          </a:p>
          <a:p>
            <a:r>
              <a:rPr lang="tr-TR" dirty="0"/>
              <a:t> </a:t>
            </a:r>
          </a:p>
          <a:p>
            <a:r>
              <a:rPr lang="tr-TR" dirty="0"/>
              <a:t>Kapı ölçülerini alırken üç farklı ölçüye ihtiyacınız olacak. Bunlar kapının genişliği, kapının yüksekliği ve duvar kalınlığıdır. Fakat bunları öğrenmeye başlamadan önce, ölçü almak istediğimiz yerde hali hazırda bir kapı bulunup bulunmadığını belirlemek gerekir. Çünkü kapı var ise farklı, boş ise farklı bir ölçü alma yöntemi uygulamanız gerekecektir</a:t>
            </a:r>
            <a:r>
              <a:rPr lang="tr-TR" dirty="0" smtClean="0"/>
              <a:t>.</a:t>
            </a:r>
          </a:p>
          <a:p>
            <a:r>
              <a:rPr lang="tr-TR" dirty="0"/>
              <a:t> </a:t>
            </a:r>
          </a:p>
          <a:p>
            <a:r>
              <a:rPr lang="tr-TR" b="1" dirty="0"/>
              <a:t>Kapı yeri boş ise kapı ölçüsü nasıl alınır?</a:t>
            </a:r>
            <a:endParaRPr lang="tr-TR" dirty="0"/>
          </a:p>
          <a:p>
            <a:r>
              <a:rPr lang="tr-TR" dirty="0"/>
              <a:t> </a:t>
            </a:r>
          </a:p>
          <a:p>
            <a:r>
              <a:rPr lang="tr-TR" dirty="0"/>
              <a:t>Kapı ölçüsü almak istediğiniz yerde bir kapı yoksa işiniz daha da kolaylaşacaktır. Boş olması daha doğru ölçü almanızı sağlar. Herhangi bir söküm işlemi de gerektirmez. Kapı ölçüsü alınırken tek bir noktadan değil, üç farklı noktadan ölçü almak gerekir. Çünkü bazı yerlerde kapının alt kısmı ile üst kısmının ölçülerinde farklılık olabilir. Bunu tespit etmek için de, üç farklı noktadan ölçü alıp bunları karşılaştırmak gerekir. Bu ölçülerden hangisini veya hangilerini baz alacağınızı detaylı bir şekilde anlatacağız. Öncelikle ölçü alırken hangi aşamaları uygulamalıyız sırasıyla anlatalım.</a:t>
            </a:r>
          </a:p>
          <a:p>
            <a:endParaRPr lang="tr-TR" dirty="0"/>
          </a:p>
        </p:txBody>
      </p:sp>
    </p:spTree>
    <p:extLst>
      <p:ext uri="{BB962C8B-B14F-4D97-AF65-F5344CB8AC3E}">
        <p14:creationId xmlns:p14="http://schemas.microsoft.com/office/powerpoint/2010/main" val="632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6632"/>
            <a:ext cx="4006181" cy="6741368"/>
          </a:xfrm>
          <a:prstGeom prst="rect">
            <a:avLst/>
          </a:prstGeom>
        </p:spPr>
      </p:pic>
      <p:sp>
        <p:nvSpPr>
          <p:cNvPr id="2" name="Dikdörtgen 1"/>
          <p:cNvSpPr/>
          <p:nvPr/>
        </p:nvSpPr>
        <p:spPr>
          <a:xfrm>
            <a:off x="981844" y="1959301"/>
            <a:ext cx="6092825" cy="3056029"/>
          </a:xfrm>
          <a:prstGeom prst="rect">
            <a:avLst/>
          </a:prstGeom>
        </p:spPr>
        <p:txBody>
          <a:bodyPr>
            <a:spAutoFit/>
          </a:bodyPr>
          <a:lstStyle/>
          <a:p>
            <a:pPr>
              <a:lnSpc>
                <a:spcPct val="107000"/>
              </a:lnSpc>
              <a:spcAft>
                <a:spcPts val="0"/>
              </a:spcAft>
            </a:pPr>
            <a:r>
              <a:rPr lang="tr-TR" sz="3600" b="1"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Duvarımda yamukluk var!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Duvarınızda yamukluk olması, aynı kapıdaki duvar kalınlıklarınız birbirinden farklı olması ya da duvarınız eğim olması gibi istisnai durumlarda teknik ekibimize başvurmanızı öneririz.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Detaylı bilgi almak için iletişim numaralarımızdan bize ulaşabilir veya </a:t>
            </a:r>
            <a:r>
              <a:rPr lang="tr-TR" dirty="0" err="1">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Whatsapp</a:t>
            </a: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hattımızdan bizimle iletişime geçebilirsiniz.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1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692" y="-531440"/>
            <a:ext cx="4006181" cy="8208912"/>
          </a:xfrm>
          <a:prstGeom prst="rect">
            <a:avLst/>
          </a:prstGeom>
        </p:spPr>
      </p:pic>
      <p:sp>
        <p:nvSpPr>
          <p:cNvPr id="8" name="Metin kutusu 7"/>
          <p:cNvSpPr txBox="1"/>
          <p:nvPr/>
        </p:nvSpPr>
        <p:spPr>
          <a:xfrm>
            <a:off x="-8122" y="260648"/>
            <a:ext cx="9198877" cy="1754326"/>
          </a:xfrm>
          <a:prstGeom prst="rect">
            <a:avLst/>
          </a:prstGeom>
          <a:noFill/>
          <a:ln>
            <a:solidFill>
              <a:schemeClr val="bg2"/>
            </a:solidFill>
          </a:ln>
        </p:spPr>
        <p:txBody>
          <a:bodyPr wrap="square" rtlCol="0" anchor="ctr" anchorCtr="1">
            <a:spAutoFit/>
          </a:bodyPr>
          <a:lstStyle/>
          <a:p>
            <a:r>
              <a:rPr lang="tr-TR" b="1" dirty="0"/>
              <a:t>1- Kapının bulunacağı duvarın iç kısmının duvardan duvara olacak şekilde genişlik ölçüsünü almalısınız.</a:t>
            </a:r>
            <a:endParaRPr lang="tr-TR" dirty="0"/>
          </a:p>
          <a:p>
            <a:r>
              <a:rPr lang="tr-TR" b="1" dirty="0"/>
              <a:t> </a:t>
            </a:r>
            <a:r>
              <a:rPr lang="tr-TR" dirty="0"/>
              <a:t> Genişlik ölçüsünü alırken boşluğun alt, orta ve üst kısmını ayrı ayrı ölçmeniz gerekir. Daha sonra bu ölçüleri karşılaştırıp en küçük olan ölçüyü baz almanız gerekir. Yalnız burası çok önemli, en küçük olan ölçüyü baz almazsanız sorunlu bir ölçü olacaktır.</a:t>
            </a:r>
          </a:p>
          <a:p>
            <a:r>
              <a:rPr lang="tr-TR" dirty="0"/>
              <a:t> </a:t>
            </a:r>
            <a:r>
              <a:rPr lang="tr-TR" i="1" dirty="0" smtClean="0"/>
              <a:t>Örneğin</a:t>
            </a:r>
            <a:r>
              <a:rPr lang="tr-TR" i="1" dirty="0"/>
              <a:t>: Alt: 85 cm Orta: 85 cm Üst: 83 cm ise, genişlik ölçüsü 83 cm'dir.</a:t>
            </a:r>
            <a:endParaRPr lang="tr-TR" dirty="0"/>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 y="2187427"/>
            <a:ext cx="9351641" cy="4933950"/>
          </a:xfrm>
          <a:prstGeom prst="rect">
            <a:avLst/>
          </a:prstGeom>
        </p:spPr>
      </p:pic>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6632"/>
            <a:ext cx="4006181" cy="6741368"/>
          </a:xfrm>
          <a:prstGeom prst="rect">
            <a:avLst/>
          </a:prstGeom>
        </p:spPr>
      </p:pic>
      <p:sp>
        <p:nvSpPr>
          <p:cNvPr id="2" name="Metin kutusu 1"/>
          <p:cNvSpPr txBox="1"/>
          <p:nvPr/>
        </p:nvSpPr>
        <p:spPr>
          <a:xfrm>
            <a:off x="189756" y="88756"/>
            <a:ext cx="8712968" cy="2215991"/>
          </a:xfrm>
          <a:prstGeom prst="rect">
            <a:avLst/>
          </a:prstGeom>
          <a:noFill/>
          <a:ln>
            <a:solidFill>
              <a:schemeClr val="bg2"/>
            </a:solidFill>
          </a:ln>
        </p:spPr>
        <p:txBody>
          <a:bodyPr wrap="square" rtlCol="0" anchor="ctr" anchorCtr="1">
            <a:spAutoFit/>
          </a:bodyPr>
          <a:lstStyle/>
          <a:p>
            <a:r>
              <a:rPr lang="tr-TR" sz="2400" b="1" dirty="0"/>
              <a:t>2- Kapının bulunacağı duvarın yerden üst duvara kadar olan ölçüsünü almalısınız.</a:t>
            </a:r>
          </a:p>
          <a:p>
            <a:pPr algn="just"/>
            <a:r>
              <a:rPr lang="tr-TR" dirty="0" smtClean="0"/>
              <a:t>Yine </a:t>
            </a:r>
            <a:r>
              <a:rPr lang="tr-TR" dirty="0"/>
              <a:t>yükseklik ölçüsü alırken de boşluğun sağından ve solundan yani iki farklı noktadan ölçüsünü almalısınız. Bu ölçülerden de yine kısa olan ölçü baz alınmalıdır. Fakat sağ ve sol ölçüler arasında 5 cm'den daha fazla fark olmamalıdır. 5 cm'ye kadar pervaz kurtaracak fakat 5'ten fazlasını pervaz kapatmayacağı için o duvarın düzeltilmesi ya da duvar özel bir çalışma yapılması gerekir. Bu gibi durumlarda teknik bilgi almanızı tavsiye ederiz.</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12" y="2332623"/>
            <a:ext cx="8946728" cy="4385676"/>
          </a:xfrm>
          <a:prstGeom prst="rect">
            <a:avLst/>
          </a:prstGeom>
        </p:spPr>
      </p:pic>
    </p:spTree>
    <p:extLst>
      <p:ext uri="{BB962C8B-B14F-4D97-AF65-F5344CB8AC3E}">
        <p14:creationId xmlns:p14="http://schemas.microsoft.com/office/powerpoint/2010/main" val="162485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6632"/>
            <a:ext cx="4006181" cy="6741368"/>
          </a:xfrm>
          <a:prstGeom prst="rect">
            <a:avLst/>
          </a:prstGeom>
        </p:spPr>
      </p:pic>
      <p:sp>
        <p:nvSpPr>
          <p:cNvPr id="2" name="Metin kutusu 1"/>
          <p:cNvSpPr txBox="1"/>
          <p:nvPr/>
        </p:nvSpPr>
        <p:spPr>
          <a:xfrm>
            <a:off x="113136" y="260648"/>
            <a:ext cx="8064896" cy="2308324"/>
          </a:xfrm>
          <a:prstGeom prst="rect">
            <a:avLst/>
          </a:prstGeom>
          <a:noFill/>
          <a:ln>
            <a:solidFill>
              <a:schemeClr val="bg2"/>
            </a:solidFill>
          </a:ln>
        </p:spPr>
        <p:txBody>
          <a:bodyPr wrap="square" rtlCol="0" anchor="ctr" anchorCtr="1">
            <a:spAutoFit/>
          </a:bodyPr>
          <a:lstStyle/>
          <a:p>
            <a:r>
              <a:rPr lang="tr-TR" b="1" dirty="0"/>
              <a:t>3- Kapının bulunacağı duvarın kalınlığının ölçüsünü almalısınız.</a:t>
            </a:r>
            <a:endParaRPr lang="tr-TR" dirty="0"/>
          </a:p>
          <a:p>
            <a:r>
              <a:rPr lang="tr-TR" dirty="0"/>
              <a:t> </a:t>
            </a:r>
          </a:p>
          <a:p>
            <a:r>
              <a:rPr lang="tr-TR" dirty="0"/>
              <a:t> Duvar kalınlığını ölçerken ise her iki yan duvarın ve üst duvarın ölçüleri ayrı ayrı alınmalıdır. Tüm ölçüleri aldıktan sonra tüm bu ölçüleri karşılaştırıp, diğer ölçülerden farklı olarak en geniş olan ölçü baz alınmalıdır. </a:t>
            </a:r>
          </a:p>
          <a:p>
            <a:r>
              <a:rPr lang="tr-TR" dirty="0"/>
              <a:t> </a:t>
            </a:r>
          </a:p>
          <a:p>
            <a:r>
              <a:rPr lang="tr-TR" i="1" dirty="0"/>
              <a:t>Örneğin: Sağ Duvar: 14 cm Sol Duvar: 15 cm Üst Duvar: 14 cm ise, duvar kalınlığı 15 </a:t>
            </a:r>
            <a:r>
              <a:rPr lang="tr-TR" i="1" dirty="0" err="1"/>
              <a:t>cm'di</a:t>
            </a:r>
            <a:endParaRPr lang="tr-TR" dirty="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12" y="2712988"/>
            <a:ext cx="8874720" cy="4005312"/>
          </a:xfrm>
          <a:prstGeom prst="rect">
            <a:avLst/>
          </a:prstGeom>
        </p:spPr>
      </p:pic>
    </p:spTree>
    <p:extLst>
      <p:ext uri="{BB962C8B-B14F-4D97-AF65-F5344CB8AC3E}">
        <p14:creationId xmlns:p14="http://schemas.microsoft.com/office/powerpoint/2010/main" val="104310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6632"/>
            <a:ext cx="4006181" cy="6741368"/>
          </a:xfrm>
          <a:prstGeom prst="rect">
            <a:avLst/>
          </a:prstGeom>
        </p:spPr>
      </p:pic>
      <p:sp>
        <p:nvSpPr>
          <p:cNvPr id="2" name="Dikdörtgen 1"/>
          <p:cNvSpPr/>
          <p:nvPr/>
        </p:nvSpPr>
        <p:spPr>
          <a:xfrm>
            <a:off x="261765" y="332655"/>
            <a:ext cx="8064895" cy="6480877"/>
          </a:xfrm>
          <a:prstGeom prst="rect">
            <a:avLst/>
          </a:prstGeom>
        </p:spPr>
        <p:txBody>
          <a:bodyPr wrap="square">
            <a:spAutoFit/>
          </a:bodyPr>
          <a:lstStyle/>
          <a:p>
            <a:pPr>
              <a:lnSpc>
                <a:spcPct val="107000"/>
              </a:lnSpc>
              <a:spcAft>
                <a:spcPts val="0"/>
              </a:spcAft>
            </a:pPr>
            <a:r>
              <a:rPr lang="tr-TR" sz="3200" b="1"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Kapı ölçüsü almak istediğim yerde zaten bir kapı var</a:t>
            </a:r>
            <a:r>
              <a:rPr lang="tr-TR" sz="3200" b="1" dirty="0" smtClean="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a:t>
            </a: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Ölçü alırken kapının bulunacağı yerde hali hazırda bir kapı var ise daha da dikkatli olunması gerekir. Çünkü kapı var iken ölçü almak daha da zordur. Tabii ki işin ehli kişilerin tarafından ölçülerin alınması çok daha doğru olacaktır. Fakat ölçüyü siz almak zorunda kalırsanız, bunu hiç dert etmeyin çünkü bu makaleyi okuduktan sonra siz de rahatlıkla kapılarınızın ölçüsünü alabilirsiniz</a:t>
            </a:r>
            <a:r>
              <a:rPr lang="tr-TR" dirty="0" smtClean="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a:t>
            </a: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3600" b="1"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Peki hali hazırda bir kapı bulunuyorsa kapı ölçüsü nasıl alınır?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İç oda kapıları üretilirken kapının kasası ile duvar arasında köpük boşluğu bırakılır. Bu yüzden kapının ölçüsünü alırken, hali hazırda kapı bulunuyorsa bu köpük boşluğunun bilinmesi gerekir. Bunun için de kapının pervazını sökmeniz gerekir. Ayrıca her kapıda kasalar ve duvar arasında bırakılan köpük boşluğu farklı olabilir ya da kasanın yapısı farklı olabilir. Bu yüzden buradaki kritik nokta, evdeki her kapının ayrı ayrı pervazlarını söküp hepsinin ölçülerini almaktır. Şimdi bu gibi durumlarda nasıl ölçü almanız gerektiğini adım adım anlatalım.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10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6632"/>
            <a:ext cx="4006181" cy="674136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80" y="2492896"/>
            <a:ext cx="7776864" cy="4365104"/>
          </a:xfrm>
          <a:prstGeom prst="rect">
            <a:avLst/>
          </a:prstGeom>
        </p:spPr>
      </p:pic>
      <p:sp>
        <p:nvSpPr>
          <p:cNvPr id="4" name="Metin kutusu 3"/>
          <p:cNvSpPr txBox="1"/>
          <p:nvPr/>
        </p:nvSpPr>
        <p:spPr>
          <a:xfrm>
            <a:off x="405780" y="374612"/>
            <a:ext cx="8064896" cy="1200329"/>
          </a:xfrm>
          <a:prstGeom prst="rect">
            <a:avLst/>
          </a:prstGeom>
          <a:noFill/>
          <a:ln>
            <a:solidFill>
              <a:schemeClr val="bg2"/>
            </a:solidFill>
          </a:ln>
        </p:spPr>
        <p:txBody>
          <a:bodyPr wrap="square" rtlCol="0" anchor="ctr" anchorCtr="1">
            <a:spAutoFit/>
          </a:bodyPr>
          <a:lstStyle/>
          <a:p>
            <a:r>
              <a:rPr lang="tr-TR" b="1"/>
              <a:t>1- İlk önce kapının pervazlarını sökmelisiniz.</a:t>
            </a:r>
            <a:endParaRPr lang="tr-TR"/>
          </a:p>
          <a:p>
            <a:r>
              <a:rPr lang="tr-TR"/>
              <a:t> </a:t>
            </a:r>
          </a:p>
          <a:p>
            <a:r>
              <a:rPr lang="tr-TR" b="1"/>
              <a:t> </a:t>
            </a:r>
            <a:r>
              <a:rPr lang="tr-TR"/>
              <a:t>Bunun sebebi, kasa ile duvar arasında ne kadar köpük boşluğu bırakıldığını öğrenmek amaçlıdır. Her zaman aynı ölçülerde köpük boşluğu bırakılmamış olabilir.</a:t>
            </a:r>
          </a:p>
        </p:txBody>
      </p:sp>
    </p:spTree>
    <p:extLst>
      <p:ext uri="{BB962C8B-B14F-4D97-AF65-F5344CB8AC3E}">
        <p14:creationId xmlns:p14="http://schemas.microsoft.com/office/powerpoint/2010/main" val="39404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3192"/>
            <a:ext cx="4006181" cy="674136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80" y="2492896"/>
            <a:ext cx="7776864" cy="4365104"/>
          </a:xfrm>
          <a:prstGeom prst="rect">
            <a:avLst/>
          </a:prstGeom>
        </p:spPr>
      </p:pic>
      <p:sp>
        <p:nvSpPr>
          <p:cNvPr id="2" name="Dikdörtgen 1"/>
          <p:cNvSpPr/>
          <p:nvPr/>
        </p:nvSpPr>
        <p:spPr>
          <a:xfrm>
            <a:off x="435424" y="369508"/>
            <a:ext cx="8179268" cy="1574149"/>
          </a:xfrm>
          <a:prstGeom prst="rect">
            <a:avLst/>
          </a:prstGeom>
        </p:spPr>
        <p:txBody>
          <a:bodyPr wrap="square">
            <a:spAutoFit/>
          </a:bodyPr>
          <a:lstStyle/>
          <a:p>
            <a:pPr>
              <a:lnSpc>
                <a:spcPct val="107000"/>
              </a:lnSpc>
              <a:spcAft>
                <a:spcPts val="0"/>
              </a:spcAft>
            </a:pPr>
            <a:r>
              <a:rPr lang="tr-TR" b="1"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2- Duvardan duvara genişlik ölçüsünü almanız gerekir.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Pervazları söktükten sonra duvarlar ortaya çıkmış olacaktır. Bu sayede rahat bir şekilde kapının duvar genişliğini görmüş olacaksınız. Duvardan duvara genişlik ölçüsünü alıp not etmelisiniz.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753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6632"/>
            <a:ext cx="4006181" cy="674136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80" y="2492896"/>
            <a:ext cx="7776864" cy="4365104"/>
          </a:xfrm>
          <a:prstGeom prst="rect">
            <a:avLst/>
          </a:prstGeom>
        </p:spPr>
      </p:pic>
      <p:sp>
        <p:nvSpPr>
          <p:cNvPr id="2" name="Dikdörtgen 1"/>
          <p:cNvSpPr/>
          <p:nvPr/>
        </p:nvSpPr>
        <p:spPr>
          <a:xfrm>
            <a:off x="424000" y="260648"/>
            <a:ext cx="8622740" cy="1870512"/>
          </a:xfrm>
          <a:prstGeom prst="rect">
            <a:avLst/>
          </a:prstGeom>
        </p:spPr>
        <p:txBody>
          <a:bodyPr wrap="square">
            <a:spAutoFit/>
          </a:bodyPr>
          <a:lstStyle/>
          <a:p>
            <a:pPr>
              <a:lnSpc>
                <a:spcPct val="107000"/>
              </a:lnSpc>
              <a:spcAft>
                <a:spcPts val="0"/>
              </a:spcAft>
            </a:pPr>
            <a:r>
              <a:rPr lang="tr-TR" b="1"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3- Duvardan duvara yükseklik ölçüsünü almanız gerekir.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Kapı yüksekliğini ölçmek için çoğu zaman üst pervazı sökmenize gerek kalmaz. Çünkü yan pervazları söktüğünüzde üst kısımdaki köpük boşluğunu da görebilirsiniz. Fakat işinizi garantiye almak istiyorsanız üst pervazı da sökebilirsiniz. Duvarı gördükten sonra yükseklik ölçüsünü almalısınız.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571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116632"/>
            <a:ext cx="4006181" cy="674136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80" y="2492896"/>
            <a:ext cx="7776864" cy="4365104"/>
          </a:xfrm>
          <a:prstGeom prst="rect">
            <a:avLst/>
          </a:prstGeom>
        </p:spPr>
      </p:pic>
      <p:sp>
        <p:nvSpPr>
          <p:cNvPr id="2" name="Dikdörtgen 1"/>
          <p:cNvSpPr/>
          <p:nvPr/>
        </p:nvSpPr>
        <p:spPr>
          <a:xfrm>
            <a:off x="217144" y="120104"/>
            <a:ext cx="9477668" cy="2166875"/>
          </a:xfrm>
          <a:prstGeom prst="rect">
            <a:avLst/>
          </a:prstGeom>
        </p:spPr>
        <p:txBody>
          <a:bodyPr wrap="square">
            <a:spAutoFit/>
          </a:bodyPr>
          <a:lstStyle/>
          <a:p>
            <a:pPr>
              <a:lnSpc>
                <a:spcPct val="107000"/>
              </a:lnSpc>
              <a:spcAft>
                <a:spcPts val="0"/>
              </a:spcAft>
            </a:pPr>
            <a:r>
              <a:rPr lang="tr-TR" b="1"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4- Son olarak duvar kalınlığını ölçmeniz gerekir.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Diğer ölçüleri aldıktan sonra zaten pervazlar sökülmüş olacak. Duvarı net bir şekilde göreceğiniz için, duvar kalınlıklarını da tespit edip kapınızın ölçülerini almış olacaksınız.</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333745"/>
                </a:solidFill>
                <a:latin typeface="Bahnschrift" panose="020B0502040204020203" pitchFamily="34" charset="0"/>
                <a:ea typeface="Times New Roman" panose="02020603050405020304" pitchFamily="18" charset="0"/>
                <a:cs typeface="Times New Roman" panose="02020603050405020304" pitchFamily="18" charset="0"/>
              </a:rPr>
              <a:t>  Tüm bu ölçüleri alıp not ettikten sonra, kapı boş iken nasıl ölçü alınır başlığı altında detaylandırdığımız gibi ölçüleri netleştirip kapı ölçünüzü belirleyebilirsiniz. Daha sonra bu ölçülere göre kapı siparişinizi verebilirsiniz.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90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Ürün veya hizmetle ilgili satış sunusu">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5459463_TF03460555" id="{2D576934-7F61-4319-9D1B-2EE6741344BF}" vid="{51080C34-B298-458B-ACBF-EFE17A561751}"/>
    </a:ext>
  </a:extLst>
</a:theme>
</file>

<file path=ppt/theme/theme2.xml><?xml version="1.0" encoding="utf-8"?>
<a:theme xmlns:a="http://schemas.openxmlformats.org/drawingml/2006/main" name="Ofis Teması">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Ürün veya hizmetle ilgili iş satış sunusu</Template>
  <TotalTime>309</TotalTime>
  <Words>166</Words>
  <Application>Microsoft Office PowerPoint</Application>
  <PresentationFormat>Özel</PresentationFormat>
  <Paragraphs>48</Paragraphs>
  <Slides>10</Slides>
  <Notes>10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vt:i4>
      </vt:variant>
    </vt:vector>
  </HeadingPairs>
  <TitlesOfParts>
    <vt:vector size="17" baseType="lpstr">
      <vt:lpstr>Arial</vt:lpstr>
      <vt:lpstr>Bahnschrift</vt:lpstr>
      <vt:lpstr>Calibri</vt:lpstr>
      <vt:lpstr>Cambria</vt:lpstr>
      <vt:lpstr>Corbel</vt:lpstr>
      <vt:lpstr>Times New Roman</vt:lpstr>
      <vt:lpstr>Ürün veya hizmetle ilgili satış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Ürün veya Hizmet Satışı</dc:title>
  <dc:creator>unilamorman@outlook.com</dc:creator>
  <cp:lastModifiedBy>Microsoft hesabı</cp:lastModifiedBy>
  <cp:revision>61</cp:revision>
  <dcterms:created xsi:type="dcterms:W3CDTF">2022-06-27T14:37:02Z</dcterms:created>
  <dcterms:modified xsi:type="dcterms:W3CDTF">2023-01-06T09:12:38Z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